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2D4D-FB47-4491-9790-AD6B27D992F6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792F-C57B-460E-9B4E-5FB85B5DD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BCA5-84BA-49CD-8D31-F58FF2672BDF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7A1F-461C-43E8-9811-3C267E205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5EF1-3D30-42F5-BE4A-EF78972D0B5C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9284-6B44-434E-B72D-6B2F85600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29073-D4AC-47DE-AB98-AC7D0CC45FEE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D3D8-B078-4B00-ABBC-75785F866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5CFA-2B25-4DD6-B86E-B668DD91C3F4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5BA0-D614-430B-9686-441F557E0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B49D-6EA0-4A1A-A945-63636BBE3FA2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646A-880F-45DC-906D-AE15799B3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2E72-1594-4251-8C00-1C126480AFE9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739E-7F56-473B-8524-C54F784A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9D12-CB50-4285-8981-2164B4F0B59D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A2B7-CFD5-4D49-965B-7D5D44622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7A52-5151-4DBA-8C76-993D105B755F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CD4B-C134-4221-A476-0B3BF14B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A25D-A8F9-4351-8378-21192C998E4E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87FB-CA6F-4DB8-9A5C-4AAC77755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EA80-519C-48F3-9DB0-0E59B80F4D91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687BF-929F-4FD8-B0D5-365ADB797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720B32-12BD-4738-A504-1F630A228D03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931F3-64AD-42ED-8608-DAB573FAA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50"/>
            <a:ext cx="6400800" cy="1357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Инструктор по спорту Пестехин Олег Александрович тел. 37-295</a:t>
            </a:r>
            <a:endParaRPr lang="ru-RU" dirty="0"/>
          </a:p>
        </p:txBody>
      </p:sp>
      <p:pic>
        <p:nvPicPr>
          <p:cNvPr id="13315" name="Picture 2" descr="C:\Users\Natali_SMEV\Desktop\Новая папка (4)\0099-R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78168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357438" y="357188"/>
            <a:ext cx="4786312" cy="571500"/>
          </a:xfrm>
        </p:spPr>
        <p:txBody>
          <a:bodyPr/>
          <a:lstStyle/>
          <a:p>
            <a:pPr algn="ctr"/>
            <a:r>
              <a:rPr lang="ru-RU" smtClean="0"/>
              <a:t>Мама, папа, я - спортивная семья</a:t>
            </a:r>
          </a:p>
        </p:txBody>
      </p:sp>
      <p:sp>
        <p:nvSpPr>
          <p:cNvPr id="1433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86438"/>
            <a:ext cx="4972050" cy="642937"/>
          </a:xfrm>
        </p:spPr>
        <p:txBody>
          <a:bodyPr/>
          <a:lstStyle/>
          <a:p>
            <a:r>
              <a:rPr lang="ru-RU" smtClean="0"/>
              <a:t>Инструктор по спорту Пестехин Олег Александрович</a:t>
            </a:r>
          </a:p>
          <a:p>
            <a:r>
              <a:rPr lang="ru-RU" smtClean="0"/>
              <a:t>Телефон 37-295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214438"/>
            <a:ext cx="7286625" cy="41433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r>
              <a:rPr lang="ru-RU" smtClean="0"/>
              <a:t>Инструктор по спорту Пестехин Олег Александрович </a:t>
            </a:r>
          </a:p>
          <a:p>
            <a:r>
              <a:rPr lang="ru-RU" smtClean="0"/>
              <a:t>телефон 37-295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3" r="133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PresentationFormat>Экран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Arial</vt:lpstr>
      <vt:lpstr>Тема Office</vt:lpstr>
      <vt:lpstr>Слайд 1</vt:lpstr>
      <vt:lpstr>Мама, папа, я - спортивная семья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Natali_SMEV</dc:creator>
  <cp:lastModifiedBy>Хозяин</cp:lastModifiedBy>
  <cp:revision>3</cp:revision>
  <dcterms:created xsi:type="dcterms:W3CDTF">2020-08-05T04:12:05Z</dcterms:created>
  <dcterms:modified xsi:type="dcterms:W3CDTF">2020-08-05T07:28:43Z</dcterms:modified>
</cp:coreProperties>
</file>